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50" d="100"/>
          <a:sy n="50" d="100"/>
        </p:scale>
        <p:origin x="45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A6F875-93E2-4259-A0FE-EE80AEA0290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30C975-E2EE-4468-B943-C811C04FE7B3}">
      <dgm:prSet phldrT="[Text]"/>
      <dgm:spPr/>
      <dgm:t>
        <a:bodyPr/>
        <a:lstStyle/>
        <a:p>
          <a:r>
            <a:rPr lang="en-US" dirty="0" smtClean="0"/>
            <a:t>Mughal </a:t>
          </a:r>
          <a:endParaRPr lang="en-US" dirty="0"/>
        </a:p>
      </dgm:t>
    </dgm:pt>
    <dgm:pt modelId="{80D19DBB-10E9-4EDC-A877-FCC66201CD10}" type="parTrans" cxnId="{DB3498D5-9577-4367-BE7E-D4108D5C066A}">
      <dgm:prSet/>
      <dgm:spPr/>
      <dgm:t>
        <a:bodyPr/>
        <a:lstStyle/>
        <a:p>
          <a:endParaRPr lang="en-US"/>
        </a:p>
      </dgm:t>
    </dgm:pt>
    <dgm:pt modelId="{EFC60FAE-E41C-475C-A879-0BED01F9A742}" type="sibTrans" cxnId="{DB3498D5-9577-4367-BE7E-D4108D5C066A}">
      <dgm:prSet/>
      <dgm:spPr/>
      <dgm:t>
        <a:bodyPr/>
        <a:lstStyle/>
        <a:p>
          <a:endParaRPr lang="en-US"/>
        </a:p>
      </dgm:t>
    </dgm:pt>
    <dgm:pt modelId="{659209B4-95E2-414F-9619-4A657911C868}">
      <dgm:prSet phldrT="[Text]"/>
      <dgm:spPr/>
      <dgm:t>
        <a:bodyPr/>
        <a:lstStyle/>
        <a:p>
          <a:r>
            <a:rPr lang="en-US" dirty="0" err="1" smtClean="0"/>
            <a:t>gujjar</a:t>
          </a:r>
          <a:endParaRPr lang="en-US" dirty="0"/>
        </a:p>
      </dgm:t>
    </dgm:pt>
    <dgm:pt modelId="{652098C3-1A77-442B-A29A-DC6338F1E9A7}" type="parTrans" cxnId="{37B79276-8190-4A1B-A2B3-2CD0080EBE1D}">
      <dgm:prSet/>
      <dgm:spPr/>
      <dgm:t>
        <a:bodyPr/>
        <a:lstStyle/>
        <a:p>
          <a:endParaRPr lang="en-US"/>
        </a:p>
      </dgm:t>
    </dgm:pt>
    <dgm:pt modelId="{77831795-AFDD-445A-BBB9-F9809BF25497}" type="sibTrans" cxnId="{37B79276-8190-4A1B-A2B3-2CD0080EBE1D}">
      <dgm:prSet/>
      <dgm:spPr/>
      <dgm:t>
        <a:bodyPr/>
        <a:lstStyle/>
        <a:p>
          <a:endParaRPr lang="en-US"/>
        </a:p>
      </dgm:t>
    </dgm:pt>
    <dgm:pt modelId="{2408AB88-CCA6-4D5A-893B-436632BFCC23}">
      <dgm:prSet phldrT="[Text]"/>
      <dgm:spPr/>
      <dgm:t>
        <a:bodyPr/>
        <a:lstStyle/>
        <a:p>
          <a:r>
            <a:rPr lang="en-US" dirty="0" err="1" smtClean="0"/>
            <a:t>jutt</a:t>
          </a:r>
          <a:endParaRPr lang="en-US" dirty="0"/>
        </a:p>
      </dgm:t>
    </dgm:pt>
    <dgm:pt modelId="{90F4C517-FB67-4B60-BD32-540CD246201A}" type="parTrans" cxnId="{0834B7D0-C7DA-4122-843F-8042A344A42B}">
      <dgm:prSet/>
      <dgm:spPr/>
      <dgm:t>
        <a:bodyPr/>
        <a:lstStyle/>
        <a:p>
          <a:endParaRPr lang="en-US"/>
        </a:p>
      </dgm:t>
    </dgm:pt>
    <dgm:pt modelId="{8A796DD4-2E33-496E-B2B5-1E6F0AB96ED6}" type="sibTrans" cxnId="{0834B7D0-C7DA-4122-843F-8042A344A42B}">
      <dgm:prSet/>
      <dgm:spPr/>
      <dgm:t>
        <a:bodyPr/>
        <a:lstStyle/>
        <a:p>
          <a:endParaRPr lang="en-US"/>
        </a:p>
      </dgm:t>
    </dgm:pt>
    <dgm:pt modelId="{1B46B5AE-19C7-418D-A160-EF29EAAC087D}">
      <dgm:prSet phldrT="[Text]" phldr="1"/>
      <dgm:spPr/>
      <dgm:t>
        <a:bodyPr/>
        <a:lstStyle/>
        <a:p>
          <a:endParaRPr lang="en-US"/>
        </a:p>
      </dgm:t>
    </dgm:pt>
    <dgm:pt modelId="{8D4A85F8-25EB-44F2-91B3-8A03E50B21E7}" type="parTrans" cxnId="{EEB9AB73-1EC9-47BC-AF67-08FA0EA3F074}">
      <dgm:prSet/>
      <dgm:spPr/>
      <dgm:t>
        <a:bodyPr/>
        <a:lstStyle/>
        <a:p>
          <a:endParaRPr lang="en-US"/>
        </a:p>
      </dgm:t>
    </dgm:pt>
    <dgm:pt modelId="{3201CBBA-42D1-4563-86C3-AD5A57118E52}" type="sibTrans" cxnId="{EEB9AB73-1EC9-47BC-AF67-08FA0EA3F074}">
      <dgm:prSet/>
      <dgm:spPr/>
      <dgm:t>
        <a:bodyPr/>
        <a:lstStyle/>
        <a:p>
          <a:endParaRPr lang="en-US"/>
        </a:p>
      </dgm:t>
    </dgm:pt>
    <dgm:pt modelId="{26A0F636-0B62-419A-9A5F-0F2E0E68B18D}">
      <dgm:prSet phldrT="[Text]" phldr="1"/>
      <dgm:spPr/>
      <dgm:t>
        <a:bodyPr/>
        <a:lstStyle/>
        <a:p>
          <a:endParaRPr lang="en-US"/>
        </a:p>
      </dgm:t>
    </dgm:pt>
    <dgm:pt modelId="{B3046590-65CF-49E8-ADA7-590646459AD7}" type="parTrans" cxnId="{393B5393-F9E8-4DE4-BAED-1C93B9DBA22B}">
      <dgm:prSet/>
      <dgm:spPr/>
      <dgm:t>
        <a:bodyPr/>
        <a:lstStyle/>
        <a:p>
          <a:endParaRPr lang="en-US"/>
        </a:p>
      </dgm:t>
    </dgm:pt>
    <dgm:pt modelId="{E7004F44-B70B-4B48-B469-E2EFA4EEB905}" type="sibTrans" cxnId="{393B5393-F9E8-4DE4-BAED-1C93B9DBA22B}">
      <dgm:prSet/>
      <dgm:spPr/>
      <dgm:t>
        <a:bodyPr/>
        <a:lstStyle/>
        <a:p>
          <a:endParaRPr lang="en-US"/>
        </a:p>
      </dgm:t>
    </dgm:pt>
    <dgm:pt modelId="{82268AA0-B77C-4EEC-A78E-12FC106DD04E}" type="pres">
      <dgm:prSet presAssocID="{A6A6F875-93E2-4259-A0FE-EE80AEA02902}" presName="diagram" presStyleCnt="0">
        <dgm:presLayoutVars>
          <dgm:dir/>
          <dgm:resizeHandles val="exact"/>
        </dgm:presLayoutVars>
      </dgm:prSet>
      <dgm:spPr/>
    </dgm:pt>
    <dgm:pt modelId="{BB4C55EC-13B2-49BB-A560-11C4CE780FA5}" type="pres">
      <dgm:prSet presAssocID="{9630C975-E2EE-4468-B943-C811C04FE7B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6205F-0EEB-487C-B5E0-CA576525A4F0}" type="pres">
      <dgm:prSet presAssocID="{EFC60FAE-E41C-475C-A879-0BED01F9A742}" presName="sibTrans" presStyleCnt="0"/>
      <dgm:spPr/>
    </dgm:pt>
    <dgm:pt modelId="{6478FAF9-08E1-4411-9D92-9935E0C05A30}" type="pres">
      <dgm:prSet presAssocID="{659209B4-95E2-414F-9619-4A657911C868}" presName="node" presStyleLbl="node1" presStyleIdx="1" presStyleCnt="5" custAng="0">
        <dgm:presLayoutVars>
          <dgm:bulletEnabled val="1"/>
        </dgm:presLayoutVars>
      </dgm:prSet>
      <dgm:spPr/>
    </dgm:pt>
    <dgm:pt modelId="{3A194C10-5239-4000-ABA7-A43511ED6111}" type="pres">
      <dgm:prSet presAssocID="{77831795-AFDD-445A-BBB9-F9809BF25497}" presName="sibTrans" presStyleCnt="0"/>
      <dgm:spPr/>
    </dgm:pt>
    <dgm:pt modelId="{66B47D08-3DB6-4082-9C4C-EECE89A3D85C}" type="pres">
      <dgm:prSet presAssocID="{2408AB88-CCA6-4D5A-893B-436632BFCC23}" presName="node" presStyleLbl="node1" presStyleIdx="2" presStyleCnt="5">
        <dgm:presLayoutVars>
          <dgm:bulletEnabled val="1"/>
        </dgm:presLayoutVars>
      </dgm:prSet>
      <dgm:spPr/>
    </dgm:pt>
    <dgm:pt modelId="{6D1B428F-F2D2-4134-A1BA-B2FD56377A4E}" type="pres">
      <dgm:prSet presAssocID="{8A796DD4-2E33-496E-B2B5-1E6F0AB96ED6}" presName="sibTrans" presStyleCnt="0"/>
      <dgm:spPr/>
    </dgm:pt>
    <dgm:pt modelId="{7576A0C1-2C5A-473E-8704-CF944078E7E8}" type="pres">
      <dgm:prSet presAssocID="{1B46B5AE-19C7-418D-A160-EF29EAAC087D}" presName="node" presStyleLbl="node1" presStyleIdx="3" presStyleCnt="5">
        <dgm:presLayoutVars>
          <dgm:bulletEnabled val="1"/>
        </dgm:presLayoutVars>
      </dgm:prSet>
      <dgm:spPr/>
    </dgm:pt>
    <dgm:pt modelId="{B885F87A-6687-4C69-8DDA-B66B452D75B4}" type="pres">
      <dgm:prSet presAssocID="{3201CBBA-42D1-4563-86C3-AD5A57118E52}" presName="sibTrans" presStyleCnt="0"/>
      <dgm:spPr/>
    </dgm:pt>
    <dgm:pt modelId="{319681AB-7672-442C-B189-3CAFBC32E180}" type="pres">
      <dgm:prSet presAssocID="{26A0F636-0B62-419A-9A5F-0F2E0E68B18D}" presName="node" presStyleLbl="node1" presStyleIdx="4" presStyleCnt="5">
        <dgm:presLayoutVars>
          <dgm:bulletEnabled val="1"/>
        </dgm:presLayoutVars>
      </dgm:prSet>
      <dgm:spPr/>
    </dgm:pt>
  </dgm:ptLst>
  <dgm:cxnLst>
    <dgm:cxn modelId="{607EC3DE-591E-4110-917E-C6E210410A53}" type="presOf" srcId="{2408AB88-CCA6-4D5A-893B-436632BFCC23}" destId="{66B47D08-3DB6-4082-9C4C-EECE89A3D85C}" srcOrd="0" destOrd="0" presId="urn:microsoft.com/office/officeart/2005/8/layout/default"/>
    <dgm:cxn modelId="{EEB9AB73-1EC9-47BC-AF67-08FA0EA3F074}" srcId="{A6A6F875-93E2-4259-A0FE-EE80AEA02902}" destId="{1B46B5AE-19C7-418D-A160-EF29EAAC087D}" srcOrd="3" destOrd="0" parTransId="{8D4A85F8-25EB-44F2-91B3-8A03E50B21E7}" sibTransId="{3201CBBA-42D1-4563-86C3-AD5A57118E52}"/>
    <dgm:cxn modelId="{0834B7D0-C7DA-4122-843F-8042A344A42B}" srcId="{A6A6F875-93E2-4259-A0FE-EE80AEA02902}" destId="{2408AB88-CCA6-4D5A-893B-436632BFCC23}" srcOrd="2" destOrd="0" parTransId="{90F4C517-FB67-4B60-BD32-540CD246201A}" sibTransId="{8A796DD4-2E33-496E-B2B5-1E6F0AB96ED6}"/>
    <dgm:cxn modelId="{1A7F7ABC-3997-4C0A-9815-13608DC1EC6A}" type="presOf" srcId="{26A0F636-0B62-419A-9A5F-0F2E0E68B18D}" destId="{319681AB-7672-442C-B189-3CAFBC32E180}" srcOrd="0" destOrd="0" presId="urn:microsoft.com/office/officeart/2005/8/layout/default"/>
    <dgm:cxn modelId="{DB3498D5-9577-4367-BE7E-D4108D5C066A}" srcId="{A6A6F875-93E2-4259-A0FE-EE80AEA02902}" destId="{9630C975-E2EE-4468-B943-C811C04FE7B3}" srcOrd="0" destOrd="0" parTransId="{80D19DBB-10E9-4EDC-A877-FCC66201CD10}" sibTransId="{EFC60FAE-E41C-475C-A879-0BED01F9A742}"/>
    <dgm:cxn modelId="{8B561832-4610-486C-AE10-D7C4249C4AAF}" type="presOf" srcId="{1B46B5AE-19C7-418D-A160-EF29EAAC087D}" destId="{7576A0C1-2C5A-473E-8704-CF944078E7E8}" srcOrd="0" destOrd="0" presId="urn:microsoft.com/office/officeart/2005/8/layout/default"/>
    <dgm:cxn modelId="{97FDCAD6-F624-496E-B0AD-B07F4B3A5D59}" type="presOf" srcId="{A6A6F875-93E2-4259-A0FE-EE80AEA02902}" destId="{82268AA0-B77C-4EEC-A78E-12FC106DD04E}" srcOrd="0" destOrd="0" presId="urn:microsoft.com/office/officeart/2005/8/layout/default"/>
    <dgm:cxn modelId="{7BFA3E60-42DD-48EA-8484-FFEE1694C79F}" type="presOf" srcId="{9630C975-E2EE-4468-B943-C811C04FE7B3}" destId="{BB4C55EC-13B2-49BB-A560-11C4CE780FA5}" srcOrd="0" destOrd="0" presId="urn:microsoft.com/office/officeart/2005/8/layout/default"/>
    <dgm:cxn modelId="{37B79276-8190-4A1B-A2B3-2CD0080EBE1D}" srcId="{A6A6F875-93E2-4259-A0FE-EE80AEA02902}" destId="{659209B4-95E2-414F-9619-4A657911C868}" srcOrd="1" destOrd="0" parTransId="{652098C3-1A77-442B-A29A-DC6338F1E9A7}" sibTransId="{77831795-AFDD-445A-BBB9-F9809BF25497}"/>
    <dgm:cxn modelId="{01CCA8DB-3C1A-4200-8032-CC58BAB0F475}" type="presOf" srcId="{659209B4-95E2-414F-9619-4A657911C868}" destId="{6478FAF9-08E1-4411-9D92-9935E0C05A30}" srcOrd="0" destOrd="0" presId="urn:microsoft.com/office/officeart/2005/8/layout/default"/>
    <dgm:cxn modelId="{393B5393-F9E8-4DE4-BAED-1C93B9DBA22B}" srcId="{A6A6F875-93E2-4259-A0FE-EE80AEA02902}" destId="{26A0F636-0B62-419A-9A5F-0F2E0E68B18D}" srcOrd="4" destOrd="0" parTransId="{B3046590-65CF-49E8-ADA7-590646459AD7}" sibTransId="{E7004F44-B70B-4B48-B469-E2EFA4EEB905}"/>
    <dgm:cxn modelId="{FC210613-3A05-4179-AD07-DA81AFF5F502}" type="presParOf" srcId="{82268AA0-B77C-4EEC-A78E-12FC106DD04E}" destId="{BB4C55EC-13B2-49BB-A560-11C4CE780FA5}" srcOrd="0" destOrd="0" presId="urn:microsoft.com/office/officeart/2005/8/layout/default"/>
    <dgm:cxn modelId="{80E98396-03AC-4E3B-B867-E75FEABF48CD}" type="presParOf" srcId="{82268AA0-B77C-4EEC-A78E-12FC106DD04E}" destId="{AE66205F-0EEB-487C-B5E0-CA576525A4F0}" srcOrd="1" destOrd="0" presId="urn:microsoft.com/office/officeart/2005/8/layout/default"/>
    <dgm:cxn modelId="{E3B609C6-FA4E-4DBA-BA62-DB1B2A8BE6FD}" type="presParOf" srcId="{82268AA0-B77C-4EEC-A78E-12FC106DD04E}" destId="{6478FAF9-08E1-4411-9D92-9935E0C05A30}" srcOrd="2" destOrd="0" presId="urn:microsoft.com/office/officeart/2005/8/layout/default"/>
    <dgm:cxn modelId="{46CD7075-7F53-48BA-8A0C-6F9253194FBE}" type="presParOf" srcId="{82268AA0-B77C-4EEC-A78E-12FC106DD04E}" destId="{3A194C10-5239-4000-ABA7-A43511ED6111}" srcOrd="3" destOrd="0" presId="urn:microsoft.com/office/officeart/2005/8/layout/default"/>
    <dgm:cxn modelId="{60E72313-F546-4D50-B30D-AF90A944A544}" type="presParOf" srcId="{82268AA0-B77C-4EEC-A78E-12FC106DD04E}" destId="{66B47D08-3DB6-4082-9C4C-EECE89A3D85C}" srcOrd="4" destOrd="0" presId="urn:microsoft.com/office/officeart/2005/8/layout/default"/>
    <dgm:cxn modelId="{3855404A-1924-4EDA-80D5-303461F7D58A}" type="presParOf" srcId="{82268AA0-B77C-4EEC-A78E-12FC106DD04E}" destId="{6D1B428F-F2D2-4134-A1BA-B2FD56377A4E}" srcOrd="5" destOrd="0" presId="urn:microsoft.com/office/officeart/2005/8/layout/default"/>
    <dgm:cxn modelId="{B88119EE-0E65-4FC7-A954-FD1B204F1BD5}" type="presParOf" srcId="{82268AA0-B77C-4EEC-A78E-12FC106DD04E}" destId="{7576A0C1-2C5A-473E-8704-CF944078E7E8}" srcOrd="6" destOrd="0" presId="urn:microsoft.com/office/officeart/2005/8/layout/default"/>
    <dgm:cxn modelId="{43C6E7EA-36BD-4DA3-9F23-FB5A0666E4FE}" type="presParOf" srcId="{82268AA0-B77C-4EEC-A78E-12FC106DD04E}" destId="{B885F87A-6687-4C69-8DDA-B66B452D75B4}" srcOrd="7" destOrd="0" presId="urn:microsoft.com/office/officeart/2005/8/layout/default"/>
    <dgm:cxn modelId="{5E4D8944-8E26-4FB0-B953-C698DE1AE9DB}" type="presParOf" srcId="{82268AA0-B77C-4EEC-A78E-12FC106DD04E}" destId="{319681AB-7672-442C-B189-3CAFBC32E18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C55EC-13B2-49BB-A560-11C4CE780FA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Mughal </a:t>
          </a:r>
          <a:endParaRPr lang="en-US" sz="6500" kern="1200" dirty="0"/>
        </a:p>
      </dsp:txBody>
      <dsp:txXfrm>
        <a:off x="0" y="39687"/>
        <a:ext cx="3286125" cy="1971675"/>
      </dsp:txXfrm>
    </dsp:sp>
    <dsp:sp modelId="{6478FAF9-08E1-4411-9D92-9935E0C05A30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/>
            <a:t>gujjar</a:t>
          </a:r>
          <a:endParaRPr lang="en-US" sz="6500" kern="1200" dirty="0"/>
        </a:p>
      </dsp:txBody>
      <dsp:txXfrm>
        <a:off x="3614737" y="39687"/>
        <a:ext cx="3286125" cy="1971675"/>
      </dsp:txXfrm>
    </dsp:sp>
    <dsp:sp modelId="{66B47D08-3DB6-4082-9C4C-EECE89A3D85C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/>
            <a:t>jutt</a:t>
          </a:r>
          <a:endParaRPr lang="en-US" sz="6500" kern="1200" dirty="0"/>
        </a:p>
      </dsp:txBody>
      <dsp:txXfrm>
        <a:off x="7229475" y="39687"/>
        <a:ext cx="3286125" cy="1971675"/>
      </dsp:txXfrm>
    </dsp:sp>
    <dsp:sp modelId="{7576A0C1-2C5A-473E-8704-CF944078E7E8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1807368" y="2339975"/>
        <a:ext cx="3286125" cy="1971675"/>
      </dsp:txXfrm>
    </dsp:sp>
    <dsp:sp modelId="{319681AB-7672-442C-B189-3CAFBC32E180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38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3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1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2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6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3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8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5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E51E5-DAF2-49B3-8FE0-4D329F399B59}" type="datetimeFigureOut">
              <a:rPr lang="en-US" smtClean="0"/>
              <a:t>29-Aug-21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7B41B-99B4-4BA5-8F5A-AB35E0A3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1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Sector 5A uniform size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82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192"/>
    </mc:Choice>
    <mc:Fallback>
      <p:transition spd="slow" advTm="619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Secoter</a:t>
            </a:r>
            <a:r>
              <a:rPr lang="en-US" dirty="0" smtClean="0"/>
              <a:t> 5A U </a:t>
            </a:r>
            <a:r>
              <a:rPr lang="en-US" dirty="0" err="1" smtClean="0"/>
              <a:t>niform</a:t>
            </a:r>
            <a:r>
              <a:rPr lang="en-US" dirty="0" smtClean="0"/>
              <a:t> size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5420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3824525"/>
      </p:ext>
    </p:extLst>
  </p:cSld>
  <p:clrMapOvr>
    <a:masterClrMapping/>
  </p:clrMapOvr>
  <p:transition spd="slow" advTm="985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Sector 5A uniform size </vt:lpstr>
      <vt:lpstr>Secoter 5A U niform size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 5A uniform size </dc:title>
  <dc:creator>ggg</dc:creator>
  <cp:lastModifiedBy>ggg</cp:lastModifiedBy>
  <cp:revision>2</cp:revision>
  <dcterms:created xsi:type="dcterms:W3CDTF">2021-08-29T22:13:35Z</dcterms:created>
  <dcterms:modified xsi:type="dcterms:W3CDTF">2021-08-29T22:19:25Z</dcterms:modified>
</cp:coreProperties>
</file>